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6" r:id="rId4"/>
    <p:sldId id="284" r:id="rId5"/>
    <p:sldId id="291" r:id="rId6"/>
    <p:sldId id="293" r:id="rId7"/>
    <p:sldId id="294" r:id="rId8"/>
    <p:sldId id="295" r:id="rId9"/>
    <p:sldId id="260" r:id="rId10"/>
    <p:sldId id="289" r:id="rId11"/>
    <p:sldId id="261" r:id="rId12"/>
    <p:sldId id="286" r:id="rId13"/>
    <p:sldId id="262" r:id="rId14"/>
    <p:sldId id="287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DC11"/>
    <a:srgbClr val="FF0000"/>
    <a:srgbClr val="2F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75196" autoAdjust="0"/>
  </p:normalViewPr>
  <p:slideViewPr>
    <p:cSldViewPr snapToGrid="0">
      <p:cViewPr varScale="1">
        <p:scale>
          <a:sx n="86" d="100"/>
          <a:sy n="86" d="100"/>
        </p:scale>
        <p:origin x="14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3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0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Show students the uppercase C and lowercase c.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Say the sound /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Ask students to repeat.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uppercase C and lowercase c on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different students to come to the board and connect the dots.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19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08,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06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Listen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Listen and chant: track 20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“A cat in a car.”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5-6 in different places around the room.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	Divide the class into two groups: “cat” and “car.”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	Play the chant again. Each group should stand up and sit down again when they hear their word.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two groups: “cat” and “car.”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the ‘cats’ hear the word cat, they pretend to be a cat stroking its ears with its paws. When the ‘cars’ hear the word car, they pretend to drive, using their hands on the steering wheel.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groups and repeat.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do both mimes for the ‘cat’ and the ‘car’.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draw the letter c in the air when they hear the /k/ sound each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43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Connect the letter Cc. Stick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connect the letters!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Connect line in blue, saying /k/ at each letter.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Next, point to the letter c and the letter C and ask the children: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/k/?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it’s your turn!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connect and say.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Hold up the c sticker and model placing it in the book in the correct position, while saying /k/.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4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8400" y="1991367"/>
            <a:ext cx="7315200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024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924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77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986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503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32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49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59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39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6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64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746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57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5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37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11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71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../media/media8.mp3"/><Relationship Id="rId7" Type="http://schemas.openxmlformats.org/officeDocument/2006/relationships/audio" Target="../media/audio1.wav"/><Relationship Id="rId12" Type="http://schemas.openxmlformats.org/officeDocument/2006/relationships/audio" Target="NUL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microsoft.com/office/2007/relationships/media" Target="../media/media9.mp3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17" Type="http://schemas.openxmlformats.org/officeDocument/2006/relationships/audio" Target="../media/audio1.wav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microsoft.com/office/2007/relationships/media" Target="../media/media3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audio" Target="../media/audio1.wav"/><Relationship Id="rId2" Type="http://schemas.microsoft.com/office/2007/relationships/media" Target="../media/media4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17" Type="http://schemas.openxmlformats.org/officeDocument/2006/relationships/audio" Target="../media/audio1.wav"/><Relationship Id="rId2" Type="http://schemas.microsoft.com/office/2007/relationships/media" Target="../media/media5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cs typeface="Baloo Chettan" panose="03080902040302020200" pitchFamily="66" charset="0"/>
              </a:rPr>
              <a:t>FAMILY and FRIENDS 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cs typeface="Baloo Chettan" panose="03080902040302020200" pitchFamily="66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t">
            <a:hlinkClick r:id="" action="ppaction://media"/>
            <a:extLst>
              <a:ext uri="{FF2B5EF4-FFF2-40B4-BE49-F238E27FC236}">
                <a16:creationId xmlns:a16="http://schemas.microsoft.com/office/drawing/2014/main" id="{A5E69C3C-6EB7-4097-9DFA-2CC08CC580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" end="931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401" y="534035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26C7B-F53B-42CA-931D-6A3CA088C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4191000"/>
            <a:ext cx="3517900" cy="351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0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-82151" y="-1499890"/>
            <a:ext cx="3562194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 c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.VnVogue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A9BD1-9CE5-404D-AD3A-26C06816D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37" y="3289158"/>
            <a:ext cx="3095306" cy="356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D2DFF-CB74-4BE5-83F6-0CA679B55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10" y="-1030515"/>
            <a:ext cx="5018746" cy="89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19">
            <a:hlinkClick r:id="" action="ppaction://media"/>
            <a:extLst>
              <a:ext uri="{FF2B5EF4-FFF2-40B4-BE49-F238E27FC236}">
                <a16:creationId xmlns:a16="http://schemas.microsoft.com/office/drawing/2014/main" id="{4C1AFD4B-AE3F-4212-905D-019BE352A61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61" end="25863.29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6356" y="730314"/>
            <a:ext cx="609600" cy="609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67874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271574" y="-1479140"/>
            <a:ext cx="3562194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BC8FE-8F05-4703-972E-1BC1B83B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50" y="3228933"/>
            <a:ext cx="3071000" cy="351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ar Gif Transparent &amp; PNG Clipart Free Download - YAWD">
            <a:extLst>
              <a:ext uri="{FF2B5EF4-FFF2-40B4-BE49-F238E27FC236}">
                <a16:creationId xmlns:a16="http://schemas.microsoft.com/office/drawing/2014/main" id="{E028F6CD-D5B2-4D6F-8A43-15AE45C4D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8568" y="2568660"/>
            <a:ext cx="7896225" cy="39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19">
            <a:hlinkClick r:id="" action="ppaction://media"/>
            <a:extLst>
              <a:ext uri="{FF2B5EF4-FFF2-40B4-BE49-F238E27FC236}">
                <a16:creationId xmlns:a16="http://schemas.microsoft.com/office/drawing/2014/main" id="{92C4F06E-5A38-4076-92CD-E3B296195B7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6541" y="5636445"/>
            <a:ext cx="609600" cy="6096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DCA578-2F59-4C73-86E1-A3DFEFF1B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62" y="2546434"/>
            <a:ext cx="10323676" cy="369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542A4-371F-498F-A64E-20B9D328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99E667-ACA7-4B26-ACEC-71FDF27D30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4" r="39867" b="81439"/>
          <a:stretch/>
        </p:blipFill>
        <p:spPr>
          <a:xfrm>
            <a:off x="0" y="255519"/>
            <a:ext cx="4298043" cy="3005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4AFC0-3074-4FFF-8E3C-0C752B3A71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8386">
            <a:off x="10054950" y="-1247469"/>
            <a:ext cx="2597700" cy="45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557C1-EC61-4D78-B41C-D0B7A0610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024" y="1597244"/>
            <a:ext cx="10710446" cy="399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">
            <a:hlinkClick r:id="" action="ppaction://media"/>
            <a:extLst>
              <a:ext uri="{FF2B5EF4-FFF2-40B4-BE49-F238E27FC236}">
                <a16:creationId xmlns:a16="http://schemas.microsoft.com/office/drawing/2014/main" id="{ADCC61D6-DA59-495B-BFBD-4378B4608D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0" end="5161.79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11040" y="6002832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-552736" y="311607"/>
            <a:ext cx="124872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Point to the letter Cc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342027" y="4162645"/>
            <a:ext cx="159232" cy="1617266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Arrow Connector 16"/>
          <p:cNvCxnSpPr/>
          <p:nvPr/>
        </p:nvCxnSpPr>
        <p:spPr>
          <a:xfrm flipV="1">
            <a:off x="9379133" y="3935700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50000"/>
              </a:scheme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FF666E-A3E9-4FFD-B23D-CF8EE508C346}"/>
              </a:ext>
            </a:extLst>
          </p:cNvPr>
          <p:cNvSpPr/>
          <p:nvPr/>
        </p:nvSpPr>
        <p:spPr>
          <a:xfrm>
            <a:off x="2046083" y="3413350"/>
            <a:ext cx="941561" cy="1256661"/>
          </a:xfrm>
          <a:custGeom>
            <a:avLst/>
            <a:gdLst>
              <a:gd name="connsiteX0" fmla="*/ 0 w 1077363"/>
              <a:gd name="connsiteY0" fmla="*/ 0 h 1335879"/>
              <a:gd name="connsiteX1" fmla="*/ 353085 w 1077363"/>
              <a:gd name="connsiteY1" fmla="*/ 1231271 h 1335879"/>
              <a:gd name="connsiteX2" fmla="*/ 1077363 w 1077363"/>
              <a:gd name="connsiteY2" fmla="*/ 1186004 h 133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363" h="1335879">
                <a:moveTo>
                  <a:pt x="0" y="0"/>
                </a:moveTo>
                <a:cubicBezTo>
                  <a:pt x="86762" y="516802"/>
                  <a:pt x="173525" y="1033604"/>
                  <a:pt x="353085" y="1231271"/>
                </a:cubicBezTo>
                <a:cubicBezTo>
                  <a:pt x="532645" y="1428938"/>
                  <a:pt x="805004" y="1307471"/>
                  <a:pt x="1077363" y="118600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767BB4-F9F3-4CDB-A203-4B86B751D224}"/>
              </a:ext>
            </a:extLst>
          </p:cNvPr>
          <p:cNvSpPr/>
          <p:nvPr/>
        </p:nvSpPr>
        <p:spPr>
          <a:xfrm>
            <a:off x="3793402" y="2136618"/>
            <a:ext cx="362139" cy="2236206"/>
          </a:xfrm>
          <a:custGeom>
            <a:avLst/>
            <a:gdLst>
              <a:gd name="connsiteX0" fmla="*/ 0 w 362139"/>
              <a:gd name="connsiteY0" fmla="*/ 2236206 h 2236206"/>
              <a:gd name="connsiteX1" fmla="*/ 199176 w 362139"/>
              <a:gd name="connsiteY1" fmla="*/ 1466661 h 2236206"/>
              <a:gd name="connsiteX2" fmla="*/ 181069 w 362139"/>
              <a:gd name="connsiteY2" fmla="*/ 633742 h 2236206"/>
              <a:gd name="connsiteX3" fmla="*/ 362139 w 362139"/>
              <a:gd name="connsiteY3" fmla="*/ 0 h 223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139" h="2236206">
                <a:moveTo>
                  <a:pt x="0" y="2236206"/>
                </a:moveTo>
                <a:cubicBezTo>
                  <a:pt x="84499" y="1984972"/>
                  <a:pt x="168998" y="1733738"/>
                  <a:pt x="199176" y="1466661"/>
                </a:cubicBezTo>
                <a:cubicBezTo>
                  <a:pt x="229354" y="1199584"/>
                  <a:pt x="153909" y="878185"/>
                  <a:pt x="181069" y="633742"/>
                </a:cubicBezTo>
                <a:cubicBezTo>
                  <a:pt x="208229" y="389299"/>
                  <a:pt x="285184" y="194649"/>
                  <a:pt x="362139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EB88F5-73BD-4BE8-B7DB-AEE63E243A0B}"/>
              </a:ext>
            </a:extLst>
          </p:cNvPr>
          <p:cNvCxnSpPr/>
          <p:nvPr/>
        </p:nvCxnSpPr>
        <p:spPr>
          <a:xfrm>
            <a:off x="4925085" y="2272420"/>
            <a:ext cx="4255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2EA64A-CC2A-4912-8C75-6A795E41879B}"/>
              </a:ext>
            </a:extLst>
          </p:cNvPr>
          <p:cNvSpPr/>
          <p:nvPr/>
        </p:nvSpPr>
        <p:spPr>
          <a:xfrm rot="18385650" flipH="1">
            <a:off x="6056768" y="2317687"/>
            <a:ext cx="869133" cy="1611517"/>
          </a:xfrm>
          <a:custGeom>
            <a:avLst/>
            <a:gdLst>
              <a:gd name="connsiteX0" fmla="*/ 0 w 869133"/>
              <a:gd name="connsiteY0" fmla="*/ 0 h 1611517"/>
              <a:gd name="connsiteX1" fmla="*/ 235390 w 869133"/>
              <a:gd name="connsiteY1" fmla="*/ 914400 h 1611517"/>
              <a:gd name="connsiteX2" fmla="*/ 869133 w 869133"/>
              <a:gd name="connsiteY2" fmla="*/ 1611517 h 161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9133" h="1611517">
                <a:moveTo>
                  <a:pt x="0" y="0"/>
                </a:moveTo>
                <a:cubicBezTo>
                  <a:pt x="45267" y="322907"/>
                  <a:pt x="90535" y="645814"/>
                  <a:pt x="235390" y="914400"/>
                </a:cubicBezTo>
                <a:cubicBezTo>
                  <a:pt x="380245" y="1182986"/>
                  <a:pt x="624689" y="1397251"/>
                  <a:pt x="869133" y="161151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8CC7BC-0C77-42CA-AE80-592CBBD60A98}"/>
              </a:ext>
            </a:extLst>
          </p:cNvPr>
          <p:cNvCxnSpPr/>
          <p:nvPr/>
        </p:nvCxnSpPr>
        <p:spPr>
          <a:xfrm>
            <a:off x="7224178" y="4372824"/>
            <a:ext cx="4255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EAF65F-44B2-4549-B277-4AD482700EAC}"/>
              </a:ext>
            </a:extLst>
          </p:cNvPr>
          <p:cNvCxnSpPr>
            <a:cxnSpLocks/>
          </p:cNvCxnSpPr>
          <p:nvPr/>
        </p:nvCxnSpPr>
        <p:spPr>
          <a:xfrm flipV="1">
            <a:off x="8381513" y="3739081"/>
            <a:ext cx="472776" cy="7408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469A4A-417C-4104-A85E-343C7942AFCB}"/>
              </a:ext>
            </a:extLst>
          </p:cNvPr>
          <p:cNvCxnSpPr>
            <a:cxnSpLocks/>
          </p:cNvCxnSpPr>
          <p:nvPr/>
        </p:nvCxnSpPr>
        <p:spPr>
          <a:xfrm flipH="1" flipV="1">
            <a:off x="3359971" y="4890985"/>
            <a:ext cx="345756" cy="782837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93C54C-D85C-4895-8840-4B8C132D9650}"/>
              </a:ext>
            </a:extLst>
          </p:cNvPr>
          <p:cNvCxnSpPr>
            <a:cxnSpLocks/>
          </p:cNvCxnSpPr>
          <p:nvPr/>
        </p:nvCxnSpPr>
        <p:spPr>
          <a:xfrm flipH="1" flipV="1">
            <a:off x="6908346" y="4890984"/>
            <a:ext cx="345756" cy="782837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8" name="c">
            <a:hlinkClick r:id="" action="ppaction://media"/>
            <a:extLst>
              <a:ext uri="{FF2B5EF4-FFF2-40B4-BE49-F238E27FC236}">
                <a16:creationId xmlns:a16="http://schemas.microsoft.com/office/drawing/2014/main" id="{2D9E628C-3CB7-483A-A369-0728812CF0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1" end="3534.79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11040" y="6045446"/>
            <a:ext cx="609600" cy="609600"/>
          </a:xfrm>
          <a:prstGeom prst="rect">
            <a:avLst/>
          </a:prstGeom>
        </p:spPr>
      </p:pic>
      <p:pic>
        <p:nvPicPr>
          <p:cNvPr id="19" name="cat">
            <a:hlinkClick r:id="" action="ppaction://media"/>
            <a:extLst>
              <a:ext uri="{FF2B5EF4-FFF2-40B4-BE49-F238E27FC236}">
                <a16:creationId xmlns:a16="http://schemas.microsoft.com/office/drawing/2014/main" id="{75C95652-6849-4DFB-A879-17146510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20" end="1357.53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11040" y="5870754"/>
            <a:ext cx="609600" cy="609600"/>
          </a:xfrm>
          <a:prstGeom prst="rect">
            <a:avLst/>
          </a:prstGeom>
        </p:spPr>
      </p:pic>
      <p:pic>
        <p:nvPicPr>
          <p:cNvPr id="20" name="Track 019">
            <a:hlinkClick r:id="" action="ppaction://media"/>
            <a:extLst>
              <a:ext uri="{FF2B5EF4-FFF2-40B4-BE49-F238E27FC236}">
                <a16:creationId xmlns:a16="http://schemas.microsoft.com/office/drawing/2014/main" id="{F0BC9A0A-F19B-4F41-A3A3-5682F9CC30E0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4">
                  <p14:trim st="21660" end="25863.29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015" y="5856513"/>
            <a:ext cx="609600" cy="609600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486" y="4162645"/>
            <a:ext cx="1252707" cy="27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ye short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34" y="5881035"/>
            <a:ext cx="659331" cy="659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515815"/>
            <a:ext cx="11658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49E39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Goodbye !</a:t>
            </a:r>
          </a:p>
        </p:txBody>
      </p:sp>
    </p:spTree>
    <p:extLst>
      <p:ext uri="{BB962C8B-B14F-4D97-AF65-F5344CB8AC3E}">
        <p14:creationId xmlns:p14="http://schemas.microsoft.com/office/powerpoint/2010/main" val="35258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8384" y="1036218"/>
            <a:ext cx="7785008" cy="2743199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Unit 1: What color is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68592" y="2538608"/>
            <a:ext cx="7924800" cy="1117600"/>
          </a:xfrm>
        </p:spPr>
        <p:txBody>
          <a:bodyPr anchor="ctr"/>
          <a:lstStyle/>
          <a:p>
            <a:pPr marL="50799" indent="0" algn="ctr">
              <a:buNone/>
            </a:pPr>
            <a:r>
              <a:rPr lang="en-US" sz="3200" b="1" dirty="0"/>
              <a:t>Lesson 3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SOUND and LETTER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686173-F396-4DAB-873D-0A72DA0CEC4F}"/>
              </a:ext>
            </a:extLst>
          </p:cNvPr>
          <p:cNvGrpSpPr/>
          <p:nvPr/>
        </p:nvGrpSpPr>
        <p:grpSpPr>
          <a:xfrm>
            <a:off x="3390123" y="3532673"/>
            <a:ext cx="4889595" cy="1439333"/>
            <a:chOff x="2409755" y="2607208"/>
            <a:chExt cx="3667196" cy="107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2D15A7-5B60-4F63-904F-A41D21A14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1" t="22659" r="8258" b="25076"/>
            <a:stretch/>
          </p:blipFill>
          <p:spPr bwMode="auto">
            <a:xfrm>
              <a:off x="4933950" y="2607208"/>
              <a:ext cx="1143001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7FD462-14FB-4D48-B412-5674FA2FB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" t="22659" r="42438" b="25076"/>
            <a:stretch/>
          </p:blipFill>
          <p:spPr bwMode="auto">
            <a:xfrm>
              <a:off x="2409755" y="2607208"/>
              <a:ext cx="254324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0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5C029-61EB-41DA-B7E9-46DDA53D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" y="378307"/>
            <a:ext cx="11074400" cy="467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rack 018">
            <a:hlinkClick r:id="" action="ppaction://media"/>
            <a:extLst>
              <a:ext uri="{FF2B5EF4-FFF2-40B4-BE49-F238E27FC236}">
                <a16:creationId xmlns:a16="http://schemas.microsoft.com/office/drawing/2014/main" id="{01681309-0BC5-400F-8982-C8A58DC92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2935" y="6186730"/>
            <a:ext cx="428913" cy="428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5" y="4681706"/>
            <a:ext cx="4504267" cy="217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93" y="4681705"/>
            <a:ext cx="4504267" cy="2176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27" y="0"/>
            <a:ext cx="2057400" cy="2353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60" y="3632201"/>
            <a:ext cx="2960640" cy="3386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8" y="3921541"/>
            <a:ext cx="1711379" cy="19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lue">
            <a:hlinkClick r:id="" action="ppaction://media"/>
            <a:extLst>
              <a:ext uri="{FF2B5EF4-FFF2-40B4-BE49-F238E27FC236}">
                <a16:creationId xmlns:a16="http://schemas.microsoft.com/office/drawing/2014/main" id="{D5ED299B-70A5-479C-8485-F2E6076D7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7" end="1149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160" y="6192738"/>
            <a:ext cx="487363" cy="487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3BE88F-3D1D-4E1B-A851-06F567AE50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8" r="26672"/>
          <a:stretch/>
        </p:blipFill>
        <p:spPr>
          <a:xfrm flipH="1">
            <a:off x="0" y="4746171"/>
            <a:ext cx="7758726" cy="26835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2B1CCB-4CF3-48E9-9B73-222190B2F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-3495914"/>
            <a:ext cx="10580914" cy="10580914"/>
          </a:xfrm>
          <a:prstGeom prst="rect">
            <a:avLst/>
          </a:prstGeom>
        </p:spPr>
      </p:pic>
      <p:pic>
        <p:nvPicPr>
          <p:cNvPr id="1034" name="Picture 10" descr="Red Flower Clipart">
            <a:extLst>
              <a:ext uri="{FF2B5EF4-FFF2-40B4-BE49-F238E27FC236}">
                <a16:creationId xmlns:a16="http://schemas.microsoft.com/office/drawing/2014/main" id="{760562E6-5ED7-491F-9CC2-02E44EE3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68" y="2717625"/>
            <a:ext cx="202882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Flowers Clip Art | Simple Flower clip art - vector clip ...">
            <a:extLst>
              <a:ext uri="{FF2B5EF4-FFF2-40B4-BE49-F238E27FC236}">
                <a16:creationId xmlns:a16="http://schemas.microsoft.com/office/drawing/2014/main" id="{57BCBC8E-1950-40B0-B073-D16FFAE7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" y="2862256"/>
            <a:ext cx="2212068" cy="30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1B87FC3-492E-4821-BEBD-8B32625767C0}"/>
              </a:ext>
            </a:extLst>
          </p:cNvPr>
          <p:cNvSpPr txBox="1">
            <a:spLocks/>
          </p:cNvSpPr>
          <p:nvPr/>
        </p:nvSpPr>
        <p:spPr>
          <a:xfrm>
            <a:off x="35973" y="-603969"/>
            <a:ext cx="96130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4800"/>
              <a:buFont typeface="Catamaran ExtraBold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4E45"/>
                </a:solidFill>
                <a:effectLst/>
                <a:uLnTx/>
                <a:uFillTx/>
                <a:latin typeface="Century Schoolbook" panose="02040604050505020304" pitchFamily="18" charset="0"/>
                <a:sym typeface="Catamaran ExtraBold"/>
              </a:rPr>
              <a:t>What flower does the bee like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6A6825-5465-48C1-A4BE-AF7551A2E5C0}"/>
              </a:ext>
            </a:extLst>
          </p:cNvPr>
          <p:cNvGrpSpPr/>
          <p:nvPr/>
        </p:nvGrpSpPr>
        <p:grpSpPr>
          <a:xfrm>
            <a:off x="3174663" y="2469405"/>
            <a:ext cx="2030144" cy="3107480"/>
            <a:chOff x="5080928" y="3588364"/>
            <a:chExt cx="2030144" cy="31074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2F9271-2F3E-4490-87A9-83984D910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1982"/>
            <a:stretch/>
          </p:blipFill>
          <p:spPr>
            <a:xfrm>
              <a:off x="5080928" y="4770791"/>
              <a:ext cx="2030144" cy="19250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AF154A-8FBD-402A-9A47-DC8A464B6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0892">
              <a:off x="5364733" y="3588364"/>
              <a:ext cx="1621162" cy="17407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C9F643-0794-4C15-A9C5-2A5C4EB89BAF}"/>
              </a:ext>
            </a:extLst>
          </p:cNvPr>
          <p:cNvGrpSpPr/>
          <p:nvPr/>
        </p:nvGrpSpPr>
        <p:grpSpPr>
          <a:xfrm>
            <a:off x="9231500" y="2942434"/>
            <a:ext cx="2424973" cy="3285110"/>
            <a:chOff x="8910301" y="2565171"/>
            <a:chExt cx="2424973" cy="3285110"/>
          </a:xfrm>
        </p:grpSpPr>
        <p:pic>
          <p:nvPicPr>
            <p:cNvPr id="21" name="Picture 12" descr="Cartoon Flowers Clip Art | Simple Flower clip art - vector clip ...">
              <a:extLst>
                <a:ext uri="{FF2B5EF4-FFF2-40B4-BE49-F238E27FC236}">
                  <a16:creationId xmlns:a16="http://schemas.microsoft.com/office/drawing/2014/main" id="{27A8D9B1-3749-42FF-ADE5-914FEDEB6F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4"/>
            <a:stretch/>
          </p:blipFill>
          <p:spPr bwMode="auto">
            <a:xfrm>
              <a:off x="8910301" y="4087822"/>
              <a:ext cx="2212068" cy="176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FC2A10-DD56-45DD-B703-5F708AD9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5623">
              <a:off x="8918191" y="2565171"/>
              <a:ext cx="2417083" cy="2200978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A1EEA86-8694-4BBC-8F8A-1ECC2F27E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48686" y="-70693"/>
            <a:ext cx="2329543" cy="2329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F0439D-F1E9-4B82-B2AA-0E2623214B29}"/>
              </a:ext>
            </a:extLst>
          </p:cNvPr>
          <p:cNvSpPr/>
          <p:nvPr/>
        </p:nvSpPr>
        <p:spPr>
          <a:xfrm>
            <a:off x="807948" y="1870455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2F41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blue</a:t>
            </a:r>
            <a:endParaRPr lang="en-US" sz="5400" b="1" cap="none" spc="0" dirty="0">
              <a:ln w="0"/>
              <a:solidFill>
                <a:srgbClr val="2F41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1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5394 L -0.08073 0.05394 C -0.08438 0.04977 -0.08829 0.04653 -0.09141 0.04144 C -0.09245 0.03982 -0.09206 0.03704 -0.09271 0.03495 C -0.09336 0.03264 -0.09415 0.03056 -0.09506 0.0287 C -0.0961 0.02639 -0.09753 0.02477 -0.09857 0.02222 C -0.1004 0.01829 -0.10339 0.00972 -0.10339 0.00972 C -0.10899 0.01111 -0.11485 0.01019 -0.12006 0.01389 C -0.12318 0.01597 -0.12474 0.02222 -0.12722 0.02662 C -0.12917 0.03009 -0.13152 0.03287 -0.13308 0.03704 C -0.13894 0.05255 -0.13191 0.0331 -0.1379 0.05185 C -0.13855 0.05417 -0.13946 0.05625 -0.14024 0.05833 C -0.13907 0.06968 -0.13803 0.08102 -0.13672 0.09213 C -0.13646 0.09421 -0.1362 0.09653 -0.13555 0.09838 C -0.13464 0.10093 -0.13295 0.10255 -0.13191 0.10486 C -0.13021 0.1088 -0.12956 0.11482 -0.12722 0.11759 C -0.12227 0.12338 -0.12461 0.11991 -0.12006 0.12801 C -0.11172 0.12523 -0.10326 0.12361 -0.09506 0.11968 C -0.08568 0.11505 -0.07709 0.10695 -0.06771 0.10278 L -0.05339 0.0963 C -0.04961 0.09144 -0.04805 0.08982 -0.04506 0.08357 C -0.04375 0.08102 -0.04271 0.07801 -0.04141 0.07523 C -0.04271 0.07176 -0.04362 0.06782 -0.04506 0.06458 C -0.0474 0.05926 -0.04922 0.05764 -0.05222 0.05394 C -0.05717 0.05764 -0.05964 0.0588 -0.06407 0.06458 C -0.0655 0.06644 -0.06641 0.06898 -0.06771 0.07107 C -0.06875 0.07269 -0.07006 0.07384 -0.07123 0.07523 C -0.07553 0.08657 -0.07266 0.07986 -0.08073 0.09421 L -0.08438 0.1007 C -0.08477 0.10278 -0.08425 0.10648 -0.08555 0.10695 C -0.09154 0.1088 -0.09115 0.10116 -0.09388 0.0963 C -0.09493 0.09468 -0.09623 0.09352 -0.0974 0.09213 C -0.10013 0.08912 -0.10261 0.08519 -0.10573 0.08357 C -0.11042 0.08148 -0.11524 0.08218 -0.12006 0.08148 C -0.12566 0.08287 -0.13112 0.08403 -0.13672 0.08588 C -0.1379 0.08611 -0.1392 0.08657 -0.14024 0.08796 C -0.14167 0.08958 -0.14271 0.09213 -0.14388 0.09421 C -0.14428 0.0963 -0.14519 0.09838 -0.14506 0.1007 C -0.1448 0.1044 -0.14336 0.10764 -0.14271 0.11111 C -0.14219 0.1132 -0.1418 0.11528 -0.14141 0.11759 C -0.14102 0.12107 -0.14115 0.125 -0.14024 0.12801 C -0.13959 0.13079 -0.13777 0.13218 -0.13672 0.13449 C -0.13581 0.13634 -0.13516 0.13866 -0.13438 0.14074 C -0.13399 0.14375 -0.13386 0.14676 -0.13308 0.14931 C -0.13034 0.15949 -0.12461 0.16852 -0.13191 0.15556 C -0.1323 0.15208 -0.13347 0.14861 -0.13308 0.14514 C -0.13269 0.14097 -0.13047 0.1382 -0.12956 0.13449 C -0.12891 0.13171 -0.12878 0.12894 -0.12839 0.12593 C -0.12878 0.12245 -0.12826 0.11829 -0.12956 0.11551 C -0.13138 0.11134 -0.13672 0.10695 -0.13672 0.10695 L -0.14974 0.13032 L -0.15339 0.13657 C -0.15456 0.13866 -0.1556 0.1412 -0.15691 0.14282 C -0.15808 0.14445 -0.15925 0.14583 -0.16055 0.14722 C -0.16211 0.14884 -0.16381 0.14954 -0.16524 0.15139 C -0.16667 0.15324 -0.16771 0.15556 -0.16888 0.15764 C -0.16967 0.16065 -0.16954 0.16505 -0.17123 0.1662 C -0.17305 0.16759 -0.17527 0.16528 -0.17722 0.16412 C -0.18581 0.15903 -0.18881 0.15255 -0.19857 0.14931 C -0.20638 0.14653 -0.21446 0.14676 -0.2224 0.14514 C -0.22487 0.14468 -0.22722 0.14375 -0.22956 0.14282 C -0.23191 0.14144 -0.23425 0.13982 -0.23672 0.13866 C -0.23946 0.1375 -0.24232 0.1375 -0.24506 0.13657 C -0.24662 0.13611 -0.24818 0.13519 -0.24974 0.13449 C -0.25013 0.13241 -0.25209 0.12917 -0.25105 0.12801 C -0.24792 0.12546 -0.24649 0.13704 -0.24623 0.13866 C -0.2474 0.14583 -0.24857 0.15857 -0.25222 0.16412 C -0.25417 0.16736 -0.25691 0.16852 -0.25938 0.17037 C -0.26784 0.17755 -0.26654 0.17477 -0.27357 0.1831 C -0.27527 0.18519 -0.27683 0.18704 -0.27839 0.18958 C -0.28086 0.19352 -0.2823 0.2007 -0.28555 0.20208 L -0.29024 0.2044 C -0.29141 0.20208 -0.29284 0.20046 -0.29388 0.19792 C -0.29454 0.19607 -0.29415 0.19329 -0.29506 0.19167 C -0.29597 0.19005 -0.2974 0.19028 -0.29857 0.18958 C -0.29935 0.18727 -0.30027 0.18542 -0.30092 0.1831 C -0.30326 0.17593 -0.30287 0.17315 -0.30691 0.16829 C -0.30795 0.16713 -0.30925 0.1669 -0.31055 0.1662 C -0.31472 0.15116 -0.31029 0.16296 -0.31758 0.15347 C -0.3211 0.14907 -0.32201 0.14445 -0.32474 0.13866 C -0.3267 0.13495 -0.32878 0.13171 -0.33073 0.12801 C -0.33152 0.13032 -0.33243 0.13218 -0.33308 0.13449 C -0.33373 0.13657 -0.33386 0.13866 -0.33425 0.14074 C -0.33503 0.14375 -0.33594 0.14653 -0.33672 0.14931 C -0.33711 0.15926 -0.33659 0.16921 -0.3379 0.17894 C -0.33855 0.1838 -0.34063 0.18796 -0.34258 0.19167 C -0.34987 0.20463 -0.34844 0.20394 -0.35456 0.21065 C -0.35652 0.21273 -0.35834 0.21528 -0.36055 0.2169 C -0.36524 0.22083 -0.36862 0.22153 -0.37357 0.22338 C -0.37917 0.2213 -0.38477 0.21921 -0.39024 0.2169 C -0.39154 0.21644 -0.39271 0.21597 -0.39388 0.21482 C -0.39636 0.2125 -0.39857 0.20926 -0.40092 0.20648 L -0.40456 0.20208 C -0.40717 0.18796 -0.40365 0.20532 -0.40925 0.18519 C -0.4099 0.18333 -0.4099 0.18079 -0.41055 0.17894 C -0.41185 0.17454 -0.41524 0.1662 -0.41524 0.1662 C -0.41563 0.16412 -0.41576 0.16181 -0.41641 0.15995 C -0.41732 0.15741 -0.41967 0.15648 -0.42006 0.15347 C -0.42487 0.11505 -0.41537 0.1287 -0.42474 0.11759 C -0.42969 0.1044 -0.42487 0.11898 -0.42839 0.1007 C -0.42891 0.09769 -0.42995 0.09491 -0.43073 0.09213 C -0.43112 0.08935 -0.43099 0.08611 -0.43191 0.08357 C -0.43386 0.0787 -0.43907 0.07107 -0.43907 0.07107 C -0.43946 0.06875 -0.43946 0.06644 -0.44024 0.06458 C -0.45092 0.04028 -0.44349 0.05949 -0.45092 0.04769 C -0.45352 0.04375 -0.45521 0.0382 -0.45808 0.03495 C -0.46003 0.03287 -0.46198 0.03032 -0.46407 0.0287 C -0.4655 0.02755 -0.46719 0.02708 -0.46888 0.02662 L -0.47956 0.02222 C -0.50495 0.02292 -0.53034 0.02176 -0.55573 0.02431 C -0.56498 0.02546 -0.57409 0.02894 -0.58308 0.03287 C -0.58633 0.03426 -0.58946 0.03542 -0.59258 0.03704 C -0.59857 0.04028 -0.60599 0.04491 -0.61172 0.04977 C -0.61459 0.05232 -0.61732 0.05532 -0.62006 0.05833 C -0.6267 0.06597 -0.62279 0.0625 -0.62839 0.07107 C -0.62982 0.07338 -0.63152 0.07523 -0.63308 0.07732 C -0.63425 0.0787 -0.63555 0.07986 -0.63672 0.08148 C -0.63672 0.08148 -0.64558 0.09745 -0.6474 0.1007 C -0.64857 0.10278 -0.65 0.1044 -0.65092 0.10695 C -0.6517 0.10903 -0.65248 0.11134 -0.65339 0.1132 C -0.65808 0.12338 -0.65534 0.11644 -0.66042 0.12384 C -0.66172 0.1257 -0.6629 0.12801 -0.66407 0.13032 C -0.67383 0.17083 -0.66107 0.1206 -0.6724 0.15764 C -0.67982 0.18241 -0.67149 0.16898 -0.68542 0.20208 C -0.68672 0.20509 -0.68777 0.2081 -0.68907 0.21065 C -0.69128 0.21505 -0.69623 0.22338 -0.69623 0.22338 C -0.69987 0.24306 -0.69467 0.21389 -0.69974 0.26366 C -0.70027 0.26806 -0.7004 0.27315 -0.70209 0.27616 C -0.70534 0.28195 -0.70795 0.28889 -0.71172 0.29329 C -0.7129 0.29468 -0.7142 0.29583 -0.71524 0.29745 C -0.71915 0.30324 -0.71797 0.30417 -0.7224 0.3081 C -0.72422 0.30972 -0.72644 0.31065 -0.72839 0.31227 C -0.72956 0.31343 -0.7306 0.31528 -0.73191 0.31644 C -0.73308 0.31759 -0.73438 0.31782 -0.73542 0.31852 C -0.73711 0.31991 -0.73868 0.32153 -0.74024 0.32292 C -0.74167 0.32546 -0.74805 0.33866 -0.75092 0.33333 L -0.75209 0.33125 L -0.75326 0.33125 " pathEditMode="relative" ptsTypes="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lack">
            <a:hlinkClick r:id="" action="ppaction://media"/>
            <a:extLst>
              <a:ext uri="{FF2B5EF4-FFF2-40B4-BE49-F238E27FC236}">
                <a16:creationId xmlns:a16="http://schemas.microsoft.com/office/drawing/2014/main" id="{6B849AD6-75C2-465D-AE9E-672366F82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0302" y="5967068"/>
            <a:ext cx="487363" cy="487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3BE88F-3D1D-4E1B-A851-06F567AE50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8" r="26672"/>
          <a:stretch/>
        </p:blipFill>
        <p:spPr>
          <a:xfrm flipH="1">
            <a:off x="0" y="4746171"/>
            <a:ext cx="7758726" cy="26835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2B1CCB-4CF3-48E9-9B73-222190B2F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-3495914"/>
            <a:ext cx="10580914" cy="10580914"/>
          </a:xfrm>
          <a:prstGeom prst="rect">
            <a:avLst/>
          </a:prstGeom>
        </p:spPr>
      </p:pic>
      <p:pic>
        <p:nvPicPr>
          <p:cNvPr id="1034" name="Picture 10" descr="Red Flower Clipart">
            <a:extLst>
              <a:ext uri="{FF2B5EF4-FFF2-40B4-BE49-F238E27FC236}">
                <a16:creationId xmlns:a16="http://schemas.microsoft.com/office/drawing/2014/main" id="{760562E6-5ED7-491F-9CC2-02E44EE3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71" y="2717625"/>
            <a:ext cx="202882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Flowers Clip Art | Simple Flower clip art - vector clip ...">
            <a:extLst>
              <a:ext uri="{FF2B5EF4-FFF2-40B4-BE49-F238E27FC236}">
                <a16:creationId xmlns:a16="http://schemas.microsoft.com/office/drawing/2014/main" id="{57BCBC8E-1950-40B0-B073-D16FFAE7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" y="2862256"/>
            <a:ext cx="2212068" cy="30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1B87FC3-492E-4821-BEBD-8B32625767C0}"/>
              </a:ext>
            </a:extLst>
          </p:cNvPr>
          <p:cNvSpPr txBox="1">
            <a:spLocks/>
          </p:cNvSpPr>
          <p:nvPr/>
        </p:nvSpPr>
        <p:spPr>
          <a:xfrm>
            <a:off x="35973" y="-603969"/>
            <a:ext cx="96130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4800"/>
              <a:buFont typeface="Catamaran ExtraBold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4E45"/>
                </a:solidFill>
                <a:effectLst/>
                <a:uLnTx/>
                <a:uFillTx/>
                <a:latin typeface="Century Schoolbook" panose="02040604050505020304" pitchFamily="18" charset="0"/>
                <a:sym typeface="Catamaran ExtraBold"/>
              </a:rPr>
              <a:t>What flower does the bee like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401E22-110E-4B4C-AF7E-A1A5F5C6FEEE}"/>
              </a:ext>
            </a:extLst>
          </p:cNvPr>
          <p:cNvGrpSpPr/>
          <p:nvPr/>
        </p:nvGrpSpPr>
        <p:grpSpPr>
          <a:xfrm>
            <a:off x="3174663" y="2469405"/>
            <a:ext cx="2030144" cy="3107480"/>
            <a:chOff x="5080928" y="3588364"/>
            <a:chExt cx="2030144" cy="31074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9F5753-3CE0-42D5-A259-D6F2AE20E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1982"/>
            <a:stretch/>
          </p:blipFill>
          <p:spPr>
            <a:xfrm>
              <a:off x="5080928" y="4770791"/>
              <a:ext cx="2030144" cy="19250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361287-D529-4223-9672-AE24DAB14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0892">
              <a:off x="5364733" y="3588364"/>
              <a:ext cx="1621162" cy="17407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EA0AA8-3AF2-4AC4-A4C4-E009779CFE83}"/>
              </a:ext>
            </a:extLst>
          </p:cNvPr>
          <p:cNvGrpSpPr/>
          <p:nvPr/>
        </p:nvGrpSpPr>
        <p:grpSpPr>
          <a:xfrm>
            <a:off x="9231500" y="2942434"/>
            <a:ext cx="2424973" cy="3285110"/>
            <a:chOff x="8910301" y="2565171"/>
            <a:chExt cx="2424973" cy="3285110"/>
          </a:xfrm>
        </p:grpSpPr>
        <p:pic>
          <p:nvPicPr>
            <p:cNvPr id="21" name="Picture 12" descr="Cartoon Flowers Clip Art | Simple Flower clip art - vector clip ...">
              <a:extLst>
                <a:ext uri="{FF2B5EF4-FFF2-40B4-BE49-F238E27FC236}">
                  <a16:creationId xmlns:a16="http://schemas.microsoft.com/office/drawing/2014/main" id="{83D84230-E88C-4AE0-AF7E-5CF680C791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4"/>
            <a:stretch/>
          </p:blipFill>
          <p:spPr bwMode="auto">
            <a:xfrm>
              <a:off x="8910301" y="4087822"/>
              <a:ext cx="2212068" cy="176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B78819-F1EB-4A78-9C2C-F9B968B8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5623">
              <a:off x="8918191" y="2565171"/>
              <a:ext cx="2417083" cy="2200978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A1EEA86-8694-4BBC-8F8A-1ECC2F27EB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48686" y="-70693"/>
            <a:ext cx="2329543" cy="23295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B80CB4-B4A0-4BD5-92BE-59C7A97EA985}"/>
              </a:ext>
            </a:extLst>
          </p:cNvPr>
          <p:cNvSpPr/>
          <p:nvPr/>
        </p:nvSpPr>
        <p:spPr>
          <a:xfrm>
            <a:off x="10495359" y="1965292"/>
            <a:ext cx="1689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1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2.29167E-6 0.00023 C -0.00443 -0.00232 -0.00886 -0.00417 -0.01315 -0.00649 C -0.0168 -0.00834 -0.02018 -0.01204 -0.02383 -0.01274 L -0.03464 -0.01482 L -0.1013 -0.00649 C -0.10794 -0.00556 -0.10847 -0.00556 -0.11315 0.00208 C -0.11563 0.00601 -0.12031 0.01481 -0.12031 0.01504 C -0.12071 0.01689 -0.12097 0.01898 -0.12149 0.02106 C -0.12487 0.03287 -0.12787 0.02615 -0.12149 0.04861 L -0.11081 0.06759 L -0.09766 0.09097 C -0.09492 0.09583 -0.09297 0.1 -0.08933 0.1037 C -0.08828 0.10463 -0.08698 0.10463 -0.08581 0.10578 C -0.07761 0.11296 -0.08737 0.10764 -0.07748 0.11203 C -0.07266 0.11064 -0.06771 0.11064 -0.06315 0.10787 C -0.06159 0.10694 -0.06094 0.10347 -0.05964 0.10139 C -0.04961 0.0868 -0.06289 0.10949 -0.05248 0.09097 C -0.04922 0.07384 -0.04987 0.07939 -0.05248 0.04652 C -0.05261 0.04398 -0.05417 0.04236 -0.05482 0.04004 C -0.05612 0.03611 -0.05768 0.0287 -0.05964 0.02523 C -0.06055 0.02338 -0.06211 0.02268 -0.06315 0.02106 C -0.06446 0.01921 -0.06537 0.01643 -0.0668 0.01481 C -0.06771 0.01342 -0.07448 0.01064 -0.07513 0.01041 C -0.08138 0.0118 -0.08789 0.01226 -0.09414 0.01481 C -0.09974 0.01666 -0.10495 0.02176 -0.10964 0.02731 C -0.1112 0.02939 -0.11289 0.03148 -0.11433 0.03379 C -0.11693 0.03773 -0.11875 0.04305 -0.12149 0.04652 C -0.12643 0.05231 -0.12409 0.04884 -0.12865 0.05694 C -0.13112 0.09166 -0.13112 0.08125 -0.1263 0.1375 C -0.12604 0.14004 -0.12487 0.14189 -0.12396 0.14375 C -0.12253 0.14629 -0.12071 0.14814 -0.11914 0.15023 C -0.11797 0.15162 -0.11693 0.15347 -0.11563 0.15439 C -0.11367 0.15555 -0.11159 0.15578 -0.10964 0.15648 C -0.10248 0.15578 -0.09505 0.15764 -0.08815 0.15439 C -0.08659 0.1537 -0.08659 0.14861 -0.08698 0.14583 C -0.0875 0.14305 -0.08933 0.14166 -0.0905 0.13958 C -0.09284 0.12754 -0.08985 0.1375 -0.09531 0.13101 C -0.09675 0.12939 -0.09766 0.12662 -0.09883 0.12476 C -0.10209 0.1199 -0.10599 0.11551 -0.10964 0.11203 C -0.11302 0.10879 -0.12149 0.10139 -0.12513 0.0993 C -0.12826 0.09745 -0.13138 0.09652 -0.13464 0.09514 C -0.1418 0.09213 -0.1487 0.0875 -0.15599 0.08657 C -0.18386 0.08379 -0.16953 0.08588 -0.19896 0.08032 C -0.19987 0.08032 -0.21576 0.08148 -0.22031 0.08449 C -0.22357 0.0868 -0.2263 0.09375 -0.22865 0.09722 C -0.22982 0.09884 -0.23112 0.1 -0.23229 0.10139 C -0.23308 0.1037 -0.23386 0.10555 -0.23464 0.10787 C -0.23581 0.11134 -0.23685 0.11504 -0.23815 0.11851 C -0.24089 0.125 -0.24649 0.1375 -0.24649 0.13773 C -0.24974 0.15439 -0.24492 0.13472 -0.2513 0.14583 C -0.25222 0.14745 -0.25196 0.15023 -0.25248 0.15231 C -0.25313 0.15463 -0.25404 0.15648 -0.25482 0.15856 C -0.25677 0.16898 -0.25755 0.16898 -0.25365 0.18402 C -0.25313 0.18634 -0.2513 0.1868 -0.25013 0.18819 C -0.24974 0.19027 -0.24987 0.19328 -0.24896 0.19467 C -0.24766 0.19629 -0.24571 0.19583 -0.24414 0.19676 C -0.24219 0.19791 -0.24024 0.19953 -0.23815 0.20092 C -0.2263 0.22199 -0.23568 0.20856 -0.19896 0.20509 C -0.19531 0.20486 -0.1918 0.2037 -0.18815 0.20301 C -0.17995 0.19814 -0.18985 0.20393 -0.17513 0.19676 C -0.17123 0.1949 -0.17123 0.19375 -0.1668 0.19259 C -0.16042 0.19074 -0.15404 0.18958 -0.14766 0.18819 C -0.14102 0.18889 -0.13425 0.18912 -0.12748 0.19027 C -0.12344 0.1912 -0.11563 0.19467 -0.11563 0.1949 C -0.10925 0.20208 -0.11472 0.19606 -0.10599 0.20301 C -0.10443 0.20439 -0.10287 0.20601 -0.1013 0.2074 C -0.08906 0.21666 -0.10873 0.19953 -0.09297 0.21365 C -0.09219 0.21713 -0.09115 0.2206 -0.0905 0.2243 C -0.08998 0.22777 -0.09011 0.23125 -0.08933 0.23472 C -0.0888 0.23703 -0.08776 0.23912 -0.08698 0.2412 C -0.08334 0.27291 -0.08802 0.23333 -0.08464 0.26018 C -0.08412 0.26365 -0.08412 0.26713 -0.08347 0.27083 C -0.08281 0.27361 -0.08164 0.27639 -0.08099 0.27893 C -0.07865 0.29004 -0.07865 0.29166 -0.07748 0.30231 C -0.07578 0.33703 -0.0763 0.31944 -0.0763 0.35555 L -0.0763 0.35578 L -0.0763 0.35555 " pathEditMode="relative" rAng="0" ptsTypes="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een">
            <a:hlinkClick r:id="" action="ppaction://media"/>
            <a:extLst>
              <a:ext uri="{FF2B5EF4-FFF2-40B4-BE49-F238E27FC236}">
                <a16:creationId xmlns:a16="http://schemas.microsoft.com/office/drawing/2014/main" id="{5D6D7024-C359-4AE4-ABE4-76BC94789B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" end="84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818" y="5772909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BC1137-4772-4C97-BE4F-97EFC0D139B8}"/>
              </a:ext>
            </a:extLst>
          </p:cNvPr>
          <p:cNvGrpSpPr/>
          <p:nvPr/>
        </p:nvGrpSpPr>
        <p:grpSpPr>
          <a:xfrm>
            <a:off x="3174663" y="2980449"/>
            <a:ext cx="2030144" cy="3107480"/>
            <a:chOff x="5080928" y="3588364"/>
            <a:chExt cx="2030144" cy="31074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A3EE9C-7974-4792-B944-31E1D383C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1982"/>
            <a:stretch/>
          </p:blipFill>
          <p:spPr>
            <a:xfrm>
              <a:off x="5080928" y="4770791"/>
              <a:ext cx="2030144" cy="19250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A8CD81-E5D5-47FD-B41C-6F72036B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0892">
              <a:off x="5364733" y="3588364"/>
              <a:ext cx="1621162" cy="174070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13BE88F-3D1D-4E1B-A851-06F567AE50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8" r="26672"/>
          <a:stretch/>
        </p:blipFill>
        <p:spPr>
          <a:xfrm flipH="1">
            <a:off x="0" y="4409665"/>
            <a:ext cx="7758726" cy="26835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2B1CCB-4CF3-48E9-9B73-222190B2F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14" y="-3339652"/>
            <a:ext cx="10580914" cy="10580914"/>
          </a:xfrm>
          <a:prstGeom prst="rect">
            <a:avLst/>
          </a:prstGeom>
        </p:spPr>
      </p:pic>
      <p:pic>
        <p:nvPicPr>
          <p:cNvPr id="1034" name="Picture 10" descr="Red Flower Clipart">
            <a:extLst>
              <a:ext uri="{FF2B5EF4-FFF2-40B4-BE49-F238E27FC236}">
                <a16:creationId xmlns:a16="http://schemas.microsoft.com/office/drawing/2014/main" id="{760562E6-5ED7-491F-9CC2-02E44EE3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71" y="2717625"/>
            <a:ext cx="202882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Flowers Clip Art | Simple Flower clip art - vector clip ...">
            <a:extLst>
              <a:ext uri="{FF2B5EF4-FFF2-40B4-BE49-F238E27FC236}">
                <a16:creationId xmlns:a16="http://schemas.microsoft.com/office/drawing/2014/main" id="{57BCBC8E-1950-40B0-B073-D16FFAE7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" y="2862256"/>
            <a:ext cx="2212068" cy="30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1B87FC3-492E-4821-BEBD-8B32625767C0}"/>
              </a:ext>
            </a:extLst>
          </p:cNvPr>
          <p:cNvSpPr txBox="1">
            <a:spLocks/>
          </p:cNvSpPr>
          <p:nvPr/>
        </p:nvSpPr>
        <p:spPr>
          <a:xfrm>
            <a:off x="0" y="-671320"/>
            <a:ext cx="96130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4800"/>
              <a:buFont typeface="Catamaran ExtraBold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4E45"/>
                </a:solidFill>
                <a:effectLst/>
                <a:uLnTx/>
                <a:uFillTx/>
                <a:latin typeface="Century Schoolbook" panose="02040604050505020304" pitchFamily="18" charset="0"/>
                <a:sym typeface="Catamaran ExtraBold"/>
              </a:rPr>
              <a:t>What flower does the bee like 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55FE81-E5AE-4129-873A-0085D5B233D7}"/>
              </a:ext>
            </a:extLst>
          </p:cNvPr>
          <p:cNvGrpSpPr/>
          <p:nvPr/>
        </p:nvGrpSpPr>
        <p:grpSpPr>
          <a:xfrm>
            <a:off x="9231500" y="2942434"/>
            <a:ext cx="2424973" cy="3285110"/>
            <a:chOff x="8910301" y="2565171"/>
            <a:chExt cx="2424973" cy="3285110"/>
          </a:xfrm>
        </p:grpSpPr>
        <p:pic>
          <p:nvPicPr>
            <p:cNvPr id="21" name="Picture 12" descr="Cartoon Flowers Clip Art | Simple Flower clip art - vector clip ...">
              <a:extLst>
                <a:ext uri="{FF2B5EF4-FFF2-40B4-BE49-F238E27FC236}">
                  <a16:creationId xmlns:a16="http://schemas.microsoft.com/office/drawing/2014/main" id="{02E46BFD-D4FA-4705-B045-4711B642A8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4"/>
            <a:stretch/>
          </p:blipFill>
          <p:spPr bwMode="auto">
            <a:xfrm>
              <a:off x="8910301" y="4087822"/>
              <a:ext cx="2212068" cy="176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2350D5-3FD1-4BF9-9005-95FCED34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5623">
              <a:off x="8918191" y="2565171"/>
              <a:ext cx="2417083" cy="2200978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A1EEA86-8694-4BBC-8F8A-1ECC2F27E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48686" y="-70693"/>
            <a:ext cx="2329543" cy="23295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14BA71-EC9D-4331-A4BC-3555DF816A06}"/>
              </a:ext>
            </a:extLst>
          </p:cNvPr>
          <p:cNvSpPr/>
          <p:nvPr/>
        </p:nvSpPr>
        <p:spPr>
          <a:xfrm>
            <a:off x="4341065" y="1950805"/>
            <a:ext cx="1819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37DC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green</a:t>
            </a:r>
            <a:endParaRPr lang="en-US" sz="5400" b="1" cap="none" spc="0" dirty="0">
              <a:ln w="0"/>
              <a:solidFill>
                <a:srgbClr val="37D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6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11 0.00764 L -0.09011 0.00764 C -0.09545 0.01574 -0.09935 0.02361 -0.1056 0.0287 C -0.10795 0.03056 -0.11042 0.03125 -0.11277 0.03287 C -0.13659 0.05023 -0.12409 0.04537 -0.13894 0.04977 C -0.14141 0.05116 -0.14375 0.05255 -0.1461 0.05417 C -0.15404 0.05949 -0.15521 0.06273 -0.16394 0.06458 C -0.16993 0.06597 -0.17592 0.06597 -0.18191 0.0669 C -0.1974 0.07083 -0.20339 0.07315 -0.21993 0.07315 C -0.23659 0.07315 -0.25326 0.07176 -0.26993 0.07107 C -0.2711 0.06829 -0.27331 0.06597 -0.27357 0.0625 C -0.2737 0.0588 -0.2724 0.05509 -0.2711 0.05208 C -0.26915 0.04722 -0.26641 0.04352 -0.26394 0.03935 C -0.25704 0.02685 -0.26042 0.03148 -0.25443 0.02454 C -0.25157 0.025 -0.2392 0.0257 -0.23425 0.0287 C -0.22605 0.03357 -0.23256 0.03125 -0.22592 0.03935 C -0.22487 0.04051 -0.22357 0.04074 -0.22227 0.04144 C -0.22019 0.04514 -0.21758 0.04884 -0.21641 0.05417 C -0.21576 0.05671 -0.21563 0.05972 -0.21524 0.0625 C -0.22162 0.08565 -0.2155 0.06713 -0.22227 0.08171 C -0.22318 0.08357 -0.22357 0.08634 -0.22474 0.08796 C -0.22683 0.0912 -0.22917 0.09491 -0.23191 0.09653 C -0.23724 0.09954 -0.2362 0.09907 -0.24375 0.10278 C -0.24532 0.10347 -0.24688 0.10417 -0.24857 0.10486 C -0.24974 0.10556 -0.25092 0.10625 -0.25209 0.10695 C -0.25482 0.10857 -0.25769 0.10972 -0.26042 0.11134 C -0.26563 0.11042 -0.27071 0.11019 -0.27592 0.10903 C -0.28008 0.1081 -0.28047 0.10463 -0.28425 0.1007 C -0.28646 0.09815 -0.28907 0.09653 -0.29141 0.09421 C -0.30951 0.07662 -0.28386 0.1 -0.30443 0.08171 C -0.30964 0.07245 -0.3073 0.0757 -0.31524 0.0669 C -0.31719 0.06458 -0.31888 0.06181 -0.3211 0.06042 C -0.32227 0.05972 -0.32357 0.05903 -0.32474 0.05833 C -0.32878 0.05556 -0.33047 0.05394 -0.33425 0.05208 C -0.33581 0.05116 -0.33737 0.0507 -0.33894 0.04977 C -0.35079 0.04282 -0.3392 0.04769 -0.35092 0.04352 C -0.35834 0.03472 -0.3504 0.04306 -0.36394 0.03495 C -0.37266 0.02986 -0.36875 0.03195 -0.37592 0.0287 C -0.38894 0.0294 -0.40209 0.02894 -0.41524 0.03079 C -0.41771 0.03125 -0.41993 0.03403 -0.42227 0.03495 C -0.42409 0.03565 -0.44141 0.03912 -0.44258 0.03935 C -0.45287 0.03866 -0.46329 0.03889 -0.47357 0.03727 C -0.47527 0.03681 -0.4767 0.03426 -0.47826 0.03287 C -0.48217 0.02986 -0.48607 0.02685 -0.49024 0.02454 C -0.49141 0.02384 -0.49258 0.02292 -0.49375 0.02245 C -0.49571 0.02153 -0.49766 0.02083 -0.49974 0.02014 C -0.50092 0.01875 -0.50196 0.0169 -0.50326 0.01597 C -0.50521 0.01482 -0.50717 0.01366 -0.50925 0.01389 C -0.52162 0.01458 -0.53386 0.01644 -0.5461 0.01806 C -0.55013 0.01852 -0.55404 0.01945 -0.55808 0.02014 C -0.56198 0.02176 -0.56888 0.02431 -0.57357 0.02662 C -0.57631 0.02801 -0.57904 0.02963 -0.58191 0.03079 C -0.58386 0.03171 -0.58581 0.03195 -0.58777 0.03287 C -0.58907 0.03357 -0.59011 0.03449 -0.59141 0.03495 C -0.59493 0.03657 -0.59857 0.03727 -0.60209 0.03935 C -0.60495 0.04097 -0.60756 0.04352 -0.61042 0.0456 C -0.61159 0.04653 -0.6129 0.04676 -0.61394 0.04769 C -0.61602 0.04954 -0.61771 0.05301 -0.61993 0.05417 C -0.62344 0.05579 -0.62709 0.05556 -0.6306 0.05625 C -0.63269 0.05833 -0.63438 0.06157 -0.63659 0.0625 C -0.64818 0.06713 -0.67904 0.06296 -0.68542 0.0625 C -0.68659 0.06111 -0.68763 0.0588 -0.68894 0.05833 C -0.69532 0.05602 -0.70808 0.05417 -0.70808 0.05417 C -0.72357 0.05556 -0.73907 0.05602 -0.75443 0.05833 C -0.75847 0.0588 -0.76641 0.0625 -0.76641 0.0625 C -0.76836 0.06389 -0.77032 0.06551 -0.77227 0.0669 C -0.77357 0.06759 -0.77474 0.06782 -0.77592 0.06898 C -0.78711 0.07894 -0.77735 0.07269 -0.78542 0.07732 C -0.78659 0.08009 -0.7875 0.08357 -0.78894 0.08588 C -0.78998 0.08727 -0.79167 0.08634 -0.79258 0.08796 C -0.79349 0.08958 -0.79297 0.09259 -0.79375 0.09421 C -0.79467 0.0963 -0.7961 0.09722 -0.79727 0.09861 C -0.79857 0.10139 -0.8 0.10394 -0.80092 0.10695 C -0.80287 0.11389 -0.8056 0.12824 -0.8056 0.12824 C -0.80495 0.13449 -0.8043 0.15903 -0.79857 0.16412 L -0.79375 0.16829 C -0.79206 0.17315 -0.7905 0.17778 -0.78777 0.18102 C -0.78672 0.18241 -0.78542 0.18241 -0.78425 0.1831 L -0.7556 0.17894 C -0.74701 0.17755 -0.74922 0.17639 -0.74024 0.17269 C -0.7379 0.17176 -0.73542 0.1713 -0.73308 0.1706 C -0.72943 0.16829 -0.72553 0.16759 -0.72227 0.16412 C -0.71537 0.15671 -0.71862 0.15903 -0.71277 0.15579 C -0.7112 0.15347 -0.70964 0.15139 -0.70808 0.14931 C -0.69974 0.13935 -0.70469 0.14676 -0.69857 0.13866 C -0.69688 0.13681 -0.69558 0.1338 -0.69375 0.13241 C -0.69193 0.13102 -0.68972 0.13125 -0.68777 0.13032 C -0.68659 0.12986 -0.68542 0.12894 -0.68425 0.12824 C -0.68308 0.12685 -0.68204 0.12477 -0.6806 0.12384 C -0.67878 0.12269 -0.6767 0.12269 -0.67474 0.12176 C -0.67344 0.1213 -0.67227 0.12037 -0.6711 0.11968 C -0.66485 0.11227 -0.67032 0.11806 -0.66159 0.11134 C -0.65274 0.10417 -0.66068 0.10926 -0.65326 0.10486 C -0.65209 0.10347 -0.65105 0.10162 -0.64974 0.1007 C -0.64571 0.09792 -0.6323 0.09676 -0.6306 0.09653 C -0.62592 0.09537 -0.6211 0.09352 -0.61641 0.09213 C -0.60925 0.09282 -0.60209 0.09282 -0.59493 0.09421 C -0.59167 0.09491 -0.58542 0.09861 -0.58542 0.09861 C -0.58308 0.10278 -0.57956 0.10579 -0.57826 0.11134 C -0.57162 0.14051 -0.58047 0.1044 -0.57227 0.13032 C -0.56667 0.14838 -0.57357 0.13449 -0.56641 0.14722 C -0.5642 0.17014 -0.56628 0.15162 -0.56394 0.1662 C -0.56355 0.16898 -0.56342 0.17199 -0.56277 0.17477 C -0.56185 0.17847 -0.56042 0.18171 -0.55925 0.18542 C -0.55886 0.18889 -0.55834 0.19236 -0.55808 0.19583 C -0.55599 0.2206 -0.55821 0.20764 -0.5556 0.2213 C -0.55599 0.23333 -0.55612 0.24537 -0.55691 0.25718 C -0.55704 0.26157 -0.55964 0.26875 -0.56042 0.27199 C -0.56094 0.27407 -0.5612 0.27639 -0.56159 0.27847 C -0.56068 0.28773 -0.56107 0.29213 -0.55808 0.29954 C -0.55704 0.30208 -0.5556 0.30394 -0.55443 0.30602 C -0.55365 0.3088 -0.55326 0.31204 -0.55209 0.31435 C -0.55105 0.31644 -0.54545 0.32315 -0.54375 0.325 L -0.54258 0.33148 L -0.54258 0.33148 " pathEditMode="relative" ptsTypes="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d">
            <a:hlinkClick r:id="" action="ppaction://media"/>
            <a:extLst>
              <a:ext uri="{FF2B5EF4-FFF2-40B4-BE49-F238E27FC236}">
                <a16:creationId xmlns:a16="http://schemas.microsoft.com/office/drawing/2014/main" id="{245403DF-6B01-4868-AFAA-05776609BF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7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0371" y="5829264"/>
            <a:ext cx="351257" cy="3512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3BE88F-3D1D-4E1B-A851-06F567AE50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8" r="26672"/>
          <a:stretch/>
        </p:blipFill>
        <p:spPr>
          <a:xfrm flipH="1">
            <a:off x="0" y="4746171"/>
            <a:ext cx="7758726" cy="26835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C2B1CCB-4CF3-48E9-9B73-222190B2F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80" y="-3495914"/>
            <a:ext cx="10580914" cy="10580914"/>
          </a:xfrm>
          <a:prstGeom prst="rect">
            <a:avLst/>
          </a:prstGeom>
        </p:spPr>
      </p:pic>
      <p:pic>
        <p:nvPicPr>
          <p:cNvPr id="1034" name="Picture 10" descr="Red Flower Clipart">
            <a:extLst>
              <a:ext uri="{FF2B5EF4-FFF2-40B4-BE49-F238E27FC236}">
                <a16:creationId xmlns:a16="http://schemas.microsoft.com/office/drawing/2014/main" id="{760562E6-5ED7-491F-9CC2-02E44EE3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71" y="2717625"/>
            <a:ext cx="2028825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Flowers Clip Art | Simple Flower clip art - vector clip ...">
            <a:extLst>
              <a:ext uri="{FF2B5EF4-FFF2-40B4-BE49-F238E27FC236}">
                <a16:creationId xmlns:a16="http://schemas.microsoft.com/office/drawing/2014/main" id="{57BCBC8E-1950-40B0-B073-D16FFAE7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" y="2862256"/>
            <a:ext cx="2212068" cy="30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ACB0F-E508-47D9-A071-2B208138C988}"/>
              </a:ext>
            </a:extLst>
          </p:cNvPr>
          <p:cNvGrpSpPr/>
          <p:nvPr/>
        </p:nvGrpSpPr>
        <p:grpSpPr>
          <a:xfrm>
            <a:off x="3158710" y="3370322"/>
            <a:ext cx="2030144" cy="3107480"/>
            <a:chOff x="5080928" y="3588364"/>
            <a:chExt cx="2030144" cy="31074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C2F8C7-6103-4AEE-8E69-F487A0B7A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1982"/>
            <a:stretch/>
          </p:blipFill>
          <p:spPr>
            <a:xfrm>
              <a:off x="5080928" y="4770791"/>
              <a:ext cx="2030144" cy="19250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20E5BE-EC76-488A-9694-4A41679CE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0892">
              <a:off x="5364733" y="3588364"/>
              <a:ext cx="1621162" cy="174070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CFA346-4929-4AFC-8DC9-C9698963A585}"/>
              </a:ext>
            </a:extLst>
          </p:cNvPr>
          <p:cNvGrpSpPr/>
          <p:nvPr/>
        </p:nvGrpSpPr>
        <p:grpSpPr>
          <a:xfrm>
            <a:off x="9231500" y="2942434"/>
            <a:ext cx="2424973" cy="3285110"/>
            <a:chOff x="8910301" y="2565171"/>
            <a:chExt cx="2424973" cy="3285110"/>
          </a:xfrm>
        </p:grpSpPr>
        <p:pic>
          <p:nvPicPr>
            <p:cNvPr id="30" name="Picture 12" descr="Cartoon Flowers Clip Art | Simple Flower clip art - vector clip ...">
              <a:extLst>
                <a:ext uri="{FF2B5EF4-FFF2-40B4-BE49-F238E27FC236}">
                  <a16:creationId xmlns:a16="http://schemas.microsoft.com/office/drawing/2014/main" id="{8FE3073B-DF29-4D8F-B268-73CD0CF5CD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4"/>
            <a:stretch/>
          </p:blipFill>
          <p:spPr bwMode="auto">
            <a:xfrm>
              <a:off x="8910301" y="4087822"/>
              <a:ext cx="2212068" cy="176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9B9027-CACA-4265-B158-8F3468AAE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5623">
              <a:off x="8918191" y="2565171"/>
              <a:ext cx="2417083" cy="2200978"/>
            </a:xfrm>
            <a:prstGeom prst="rect">
              <a:avLst/>
            </a:prstGeom>
          </p:spPr>
        </p:pic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C1B87FC3-492E-4821-BEBD-8B32625767C0}"/>
              </a:ext>
            </a:extLst>
          </p:cNvPr>
          <p:cNvSpPr txBox="1">
            <a:spLocks/>
          </p:cNvSpPr>
          <p:nvPr/>
        </p:nvSpPr>
        <p:spPr>
          <a:xfrm>
            <a:off x="0" y="-671320"/>
            <a:ext cx="96130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tamaran ExtraBold"/>
              <a:buNone/>
              <a:defRPr sz="6400" b="0" i="0" u="none" strike="noStrike" cap="none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C55"/>
              </a:buClr>
              <a:buSzPts val="4800"/>
              <a:buFont typeface="Catamaran ExtraBold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4E45"/>
                </a:solidFill>
                <a:effectLst/>
                <a:uLnTx/>
                <a:uFillTx/>
                <a:latin typeface="Century Schoolbook" panose="02040604050505020304" pitchFamily="18" charset="0"/>
                <a:sym typeface="Catamaran ExtraBold"/>
              </a:rPr>
              <a:t>What flower does the bee like 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1EEA86-8694-4BBC-8F8A-1ECC2F27E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48686" y="-70693"/>
            <a:ext cx="2329543" cy="23295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636DA1-E48C-4237-8401-BDCB1313F2B2}"/>
              </a:ext>
            </a:extLst>
          </p:cNvPr>
          <p:cNvSpPr/>
          <p:nvPr/>
        </p:nvSpPr>
        <p:spPr>
          <a:xfrm>
            <a:off x="7535068" y="1601679"/>
            <a:ext cx="1143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8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09 -0.00093 L -0.07709 -0.00093 L -0.27826 -0.00301 C -0.4875 -0.00764 -0.2767 -0.00417 -0.39258 -0.01134 C -0.41446 -0.01273 -0.4362 -0.01273 -0.45808 -0.01343 L -0.66159 -0.01134 C -0.66485 -0.01134 -0.66784 -0.00787 -0.6711 -0.00718 C -0.67943 -0.00555 -0.68777 -0.00579 -0.6961 -0.00509 C -0.69688 -0.00301 -0.69909 -0.00093 -0.69857 0.00139 C -0.69779 0.00394 -0.69532 0.00255 -0.69375 0.00347 C -0.69141 0.00463 -0.68907 0.00648 -0.68659 0.00764 C -0.68308 0.00926 -0.67943 0.00995 -0.67592 0.01181 C -0.67149 0.01412 -0.66732 0.01829 -0.66277 0.02037 C -0.65938 0.02176 -0.6556 0.02153 -0.65209 0.02245 C -0.64766 0.02361 -0.64336 0.02523 -0.63894 0.02662 C -0.63464 0.0294 -0.63034 0.03287 -0.62592 0.03519 C -0.62058 0.03796 -0.60704 0.0419 -0.60209 0.04352 C -0.60013 0.04421 -0.59805 0.04468 -0.5961 0.04583 C -0.59375 0.04699 -0.59141 0.04861 -0.58907 0.05 C -0.58607 0.05139 -0.5737 0.05625 -0.57357 0.05625 C -0.56758 0.05764 -0.56159 0.05764 -0.55573 0.05833 C -0.55365 0.05903 -0.5517 0.06019 -0.54974 0.06065 C -0.51485 0.0662 -0.51993 0.04583 -0.51524 0.07107 C -0.51823 0.0794 -0.51928 0.08287 -0.52474 0.09028 C -0.52631 0.09236 -0.52774 0.09491 -0.52943 0.09653 C -0.53217 0.09907 -0.53503 0.10093 -0.53777 0.10278 C -0.54336 0.10648 -0.55209 0.11157 -0.55808 0.11343 C -0.56355 0.11528 -0.56915 0.1162 -0.57474 0.11759 C -0.5974 0.1169 -0.61993 0.11736 -0.64258 0.11551 C -0.65 0.11505 -0.66446 0.10926 -0.67227 0.10718 C -0.67787 0.10556 -0.68347 0.1044 -0.68894 0.10278 C -0.69336 0.10162 -0.69766 0.09931 -0.70209 0.09861 C -0.71198 0.09722 -0.72188 0.09722 -0.73191 0.09653 C -0.73894 0.09792 -0.74623 0.09861 -0.75326 0.1007 C -0.75573 0.10139 -0.75834 0.10255 -0.76042 0.10509 C -0.76159 0.10648 -0.76277 0.10764 -0.76394 0.10926 C -0.76563 0.11134 -0.76732 0.11296 -0.76875 0.11551 C -0.77019 0.11806 -0.7711 0.1213 -0.77227 0.12407 C -0.77618 0.14468 -0.76993 0.11551 -0.77709 0.13472 C -0.778 0.13704 -0.77787 0.14028 -0.77826 0.14306 C -0.77917 0.14884 -0.7806 0.1544 -0.78178 0.15995 C -0.78138 0.16574 -0.78125 0.1713 -0.7806 0.17685 C -0.78047 0.17917 -0.78034 0.18171 -0.77943 0.18333 C -0.77826 0.18542 -0.77631 0.18611 -0.77474 0.1875 C -0.77435 0.19028 -0.77461 0.19375 -0.77357 0.19607 C -0.77162 0.19977 -0.76836 0.20093 -0.76641 0.2044 C -0.76368 0.20926 -0.76146 0.21366 -0.75808 0.21713 C -0.75612 0.21898 -0.75404 0.21991 -0.75209 0.2213 C -0.74753 0.2338 -0.75222 0.22361 -0.74141 0.23403 C -0.73125 0.24398 -0.74245 0.23843 -0.7306 0.24259 C -0.72982 0.24468 -0.72956 0.24769 -0.72826 0.24884 C -0.72396 0.25301 -0.71485 0.25417 -0.71042 0.25532 C -0.70691 0.2581 -0.70339 0.26157 -0.69974 0.26366 C -0.69623 0.26574 -0.69258 0.26667 -0.68894 0.26806 C -0.6698 0.27477 -0.67527 0.27222 -0.64974 0.27431 C -0.62865 0.27292 -0.60756 0.27269 -0.58659 0.27014 C -0.5849 0.26991 -0.5836 0.2669 -0.58191 0.26574 C -0.57995 0.26458 -0.57787 0.26458 -0.57592 0.26366 C -0.57435 0.26296 -0.57279 0.26227 -0.5711 0.26157 C -0.56836 0.25833 -0.56446 0.25347 -0.56159 0.25093 C -0.55925 0.24884 -0.5543 0.24769 -0.55209 0.24676 C -0.54779 0.24745 -0.5431 0.24607 -0.53907 0.24884 C -0.53737 0.25 -0.53659 0.25417 -0.53659 0.25741 C -0.53698 0.27361 -0.53829 0.29005 -0.54024 0.30602 C -0.54154 0.31736 -0.54688 0.33102 -0.55092 0.33982 C -0.55391 0.34653 -0.55756 0.35208 -0.56042 0.35903 C -0.56316 0.36551 -0.56446 0.37407 -0.56758 0.38009 C -0.56941 0.38357 -0.5724 0.38403 -0.57474 0.38657 C -0.57995 0.3919 -0.58464 0.39907 -0.59024 0.40347 C -0.59297 0.40556 -0.59597 0.40695 -0.59857 0.40972 C -0.60313 0.41482 -0.6073 0.42107 -0.61159 0.42662 C -0.61224 0.42755 -0.61849 0.43611 -0.61993 0.43727 C -0.62227 0.43912 -0.62709 0.44144 -0.62709 0.44144 C -0.62787 0.44352 -0.62852 0.44607 -0.62943 0.44792 C -0.63737 0.46204 -0.62904 0.44144 -0.63542 0.45833 C -0.63503 0.4662 -0.63581 0.47454 -0.63425 0.48171 C -0.6336 0.48472 -0.63073 0.4838 -0.62943 0.48588 C -0.62865 0.4875 -0.62891 0.49028 -0.62826 0.49236 C -0.61954 0.5206 -0.62579 0.50046 -0.61875 0.51551 C -0.61784 0.51759 -0.61706 0.51968 -0.61641 0.52199 C -0.6155 0.52454 -0.61524 0.52824 -0.61394 0.53032 C -0.61316 0.53195 -0.61159 0.53171 -0.61042 0.53241 C -0.60847 0.53611 -0.60704 0.54074 -0.60443 0.54306 C -0.60196 0.54537 -0.59883 0.54398 -0.5961 0.54514 C -0.59375 0.5463 -0.59141 0.54792 -0.58907 0.54954 L -0.51407 0.54722 C -0.50352 0.54676 -0.4892 0.54537 -0.47826 0.53889 C -0.4754 0.53704 -0.47266 0.53472 -0.46993 0.53241 C -0.46641 0.52963 -0.4625 0.5257 -0.45925 0.52199 C -0.44167 0.50116 -0.46563 0.52894 -0.45092 0.50926 C -0.44909 0.50671 -0.44688 0.50509 -0.44493 0.50278 C -0.44336 0.50093 -0.4418 0.49838 -0.44024 0.49653 C -0.43829 0.49421 -0.4362 0.49236 -0.43425 0.49028 C -0.43256 0.4882 -0.43112 0.48588 -0.42943 0.4838 C -0.42839 0.48241 -0.42696 0.48125 -0.42592 0.47963 C -0.42344 0.4757 -0.41875 0.4669 -0.41875 0.4669 C -0.41537 0.44884 -0.42071 0.47407 -0.41407 0.45417 C -0.40925 0.44005 -0.41146 0.44282 -0.40925 0.43102 C -0.4086 0.42732 -0.40769 0.42384 -0.40691 0.42037 C -0.40404 0.39028 -0.40782 0.42755 -0.40326 0.39074 C -0.40131 0.37384 -0.40378 0.38241 -0.39974 0.37176 C -0.39935 0.36736 -0.39909 0.3632 -0.39857 0.35903 C -0.39675 0.34607 -0.39388 0.3338 -0.39258 0.32083 C -0.39011 0.29653 -0.39076 0.2963 -0.38542 0.27222 C -0.38451 0.26782 -0.38282 0.26389 -0.38191 0.25949 C -0.38086 0.25463 -0.3806 0.24954 -0.37956 0.24468 C -0.37852 0.24028 -0.37709 0.23634 -0.37592 0.23195 C -0.36784 0.20023 -0.37943 0.2412 -0.36993 0.21296 C -0.36185 0.18889 -0.37084 0.21088 -0.3629 0.18958 C -0.36172 0.18681 -0.36055 0.1838 -0.35925 0.18125 C -0.35704 0.17662 -0.35209 0.16852 -0.35209 0.16852 C -0.3517 0.16644 -0.3517 0.16389 -0.35092 0.16204 C -0.34532 0.14931 -0.3461 0.1507 -0.34024 0.14722 C -0.33829 0.14931 -0.33607 0.15116 -0.33425 0.1537 C -0.33165 0.15741 -0.32956 0.16204 -0.32709 0.16644 L -0.31875 0.18125 L -0.31159 0.19398 C -0.31042 0.19607 -0.30912 0.19792 -0.30808 0.20023 L -0.30326 0.21088 C -0.30287 0.21296 -0.30274 0.21505 -0.30209 0.21713 C -0.30144 0.21945 -0.30027 0.22107 -0.29974 0.22361 C -0.29909 0.22685 -0.29896 0.23056 -0.29857 0.23403 C -0.29935 0.26644 -0.29987 0.29907 -0.30092 0.33148 C -0.30118 0.3375 -0.30313 0.33889 -0.30456 0.34421 C -0.30547 0.34745 -0.30599 0.35139 -0.30691 0.35463 C -0.30756 0.35695 -0.3086 0.3588 -0.30925 0.36111 C -0.31068 0.3662 -0.31042 0.3669 -0.31042 0.37176 L -0.31042 0.37176 " pathEditMode="relative" ptsTypes="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">
            <a:hlinkClick r:id="" action="ppaction://media"/>
            <a:extLst>
              <a:ext uri="{FF2B5EF4-FFF2-40B4-BE49-F238E27FC236}">
                <a16:creationId xmlns:a16="http://schemas.microsoft.com/office/drawing/2014/main" id="{719D1986-369B-4333-84EC-DB5E9FDC1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7996" y="586007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21A69-577F-4E0E-976D-B52C255FB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4" y="388321"/>
            <a:ext cx="7924800" cy="7858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07ABC2-D992-4548-8A64-385CA90EEA7B}"/>
              </a:ext>
            </a:extLst>
          </p:cNvPr>
          <p:cNvGrpSpPr/>
          <p:nvPr/>
        </p:nvGrpSpPr>
        <p:grpSpPr>
          <a:xfrm>
            <a:off x="1159760" y="2393750"/>
            <a:ext cx="6486156" cy="4665882"/>
            <a:chOff x="1408301" y="2723886"/>
            <a:chExt cx="5663639" cy="37998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3F7F3E-5B18-4255-B7DA-04007014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8301" y="2777918"/>
              <a:ext cx="5663639" cy="3745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550DE8-84EA-4628-A221-8B0D21D06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7021" r="82443"/>
                      </a14:imgEffect>
                    </a14:imgLayer>
                  </a14:imgProps>
                </a:ext>
              </a:extLst>
            </a:blip>
            <a:srcRect l="53843" r="14379"/>
            <a:stretch/>
          </p:blipFill>
          <p:spPr>
            <a:xfrm>
              <a:off x="4138520" y="2723886"/>
              <a:ext cx="1799771" cy="3745793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304" y="6907880"/>
            <a:ext cx="1338912" cy="13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C5BA9-5420-47B4-BABE-17EA5CD387A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4" r="39867" b="81439"/>
          <a:stretch/>
        </p:blipFill>
        <p:spPr>
          <a:xfrm>
            <a:off x="1267298" y="2848419"/>
            <a:ext cx="6578096" cy="45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-0.54005 L 0.25495 -0.54005 C 0.25326 -0.5463 0.25169 -0.55255 0.25013 -0.55903 C 0.24922 -0.5625 0.2487 -0.5662 0.24779 -0.56967 C 0.24714 -0.57199 0.2461 -0.57384 0.24531 -0.57592 C 0.24414 -0.5794 0.24323 -0.58333 0.2418 -0.58657 C 0.24037 -0.58981 0.23854 -0.5919 0.23698 -0.59514 C 0.23607 -0.59699 0.23568 -0.59954 0.23464 -0.60139 C 0.2336 -0.60324 0.23216 -0.60393 0.23112 -0.60555 C 0.22943 -0.6081 0.22826 -0.61204 0.2263 -0.61412 C 0.22422 -0.61643 0.21914 -0.61829 0.21914 -0.61829 C 0.21706 -0.62083 0.21146 -0.62755 0.20964 -0.62893 C 0.20847 -0.62963 0.19714 -0.63287 0.19662 -0.6331 C 0.17982 -0.64305 0.18959 -0.63981 0.1668 -0.63727 L 0.16081 -0.63518 C 0.15847 -0.63449 0.15599 -0.63449 0.15378 -0.6331 C 0.14427 -0.62708 0.15091 -0.62847 0.14414 -0.62037 C 0.1431 -0.61921 0.1418 -0.61898 0.14063 -0.61829 C 0.13529 -0.60417 0.14154 -0.61805 0.13464 -0.60995 C 0.13334 -0.6081 0.13242 -0.60532 0.13112 -0.60347 C 0.12969 -0.60162 0.128 -0.60069 0.1263 -0.5993 C 0.11511 -0.5794 0.13308 -0.60949 0.11563 -0.58866 C 0.11446 -0.58727 0.11315 -0.58588 0.11211 -0.58449 C 0.11003 -0.58171 0.10821 -0.57847 0.10612 -0.57592 C 0.10508 -0.57477 0.10378 -0.57454 0.10261 -0.57384 C 0.09571 -0.55555 0.10482 -0.57708 0.09662 -0.56551 C 0.09349 -0.56111 0.09141 -0.55486 0.08828 -0.55046 C 0.08503 -0.5463 0.08151 -0.54282 0.07878 -0.53796 C 0.07591 -0.53287 0.07279 -0.5287 0.07044 -0.52315 C 0.06888 -0.51944 0.06589 -0.5125 0.06446 -0.50833 C 0.05847 -0.48935 0.0655 -0.5088 0.05964 -0.49352 L 0.05729 -0.48079 C 0.0569 -0.4787 0.05664 -0.47639 0.05612 -0.4743 L 0.05378 -0.46597 C 0.05339 -0.46227 0.05261 -0.45903 0.05261 -0.45532 C 0.05261 -0.39884 0.05222 -0.43102 0.05495 -0.40671 C 0.05677 -0.39028 0.05456 -0.39815 0.05847 -0.3875 C 0.05899 -0.38356 0.05964 -0.375 0.06094 -0.3706 C 0.06159 -0.36829 0.0625 -0.36643 0.06328 -0.36435 C 0.06406 -0.35995 0.06459 -0.35555 0.06563 -0.35162 C 0.06862 -0.34074 0.06706 -0.34583 0.07044 -0.3368 C 0.07227 -0.32338 0.07071 -0.33079 0.0763 -0.31551 L 0.07878 -0.30926 C 0.07917 -0.30648 0.07917 -0.30324 0.07995 -0.30069 C 0.08073 -0.29815 0.08255 -0.29676 0.08347 -0.29444 C 0.0849 -0.2912 0.08594 -0.2875 0.08711 -0.2838 C 0.0875 -0.28102 0.08763 -0.27801 0.08828 -0.27546 C 0.0888 -0.27315 0.08985 -0.27106 0.09063 -0.26898 C 0.09258 -0.26412 0.09753 -0.25092 0.1013 -0.24583 C 0.10365 -0.24259 0.10573 -0.23842 0.10847 -0.23727 C 0.11094 -0.23611 0.11446 -0.23495 0.1168 -0.2331 C 0.11849 -0.23171 0.12005 -0.23032 0.12162 -0.2287 C 0.13451 -0.22986 0.14271 -0.22824 0.15378 -0.2331 C 0.15495 -0.23356 0.15612 -0.23449 0.15729 -0.23518 C 0.16966 -0.25208 0.16354 -0.24838 0.17396 -0.25208 C 0.17474 -0.25417 0.17526 -0.25671 0.1763 -0.25856 C 0.17852 -0.2618 0.18112 -0.26412 0.18347 -0.2669 C 0.18464 -0.26829 0.18607 -0.26944 0.18698 -0.27106 C 0.18867 -0.27407 0.18998 -0.27731 0.1918 -0.27963 C 0.19284 -0.28102 0.19427 -0.28079 0.19531 -0.28171 C 0.19662 -0.28287 0.19766 -0.28495 0.19896 -0.28588 C 0.20378 -0.28958 0.21784 -0.29005 0.21914 -0.29028 C 0.22031 -0.29167 0.22188 -0.29236 0.22279 -0.29444 C 0.22656 -0.30278 0.22058 -0.30069 0.22748 -0.30069 L 0.22748 -0.30069 L 0.22995 -0.29444 " pathEditMode="relative" ptsTypes="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45378 -0.4537 L 0.45378 -0.45347 C 0.45091 -0.45787 0.44818 -0.46204 0.44544 -0.46643 C 0.44414 -0.46829 0.44323 -0.47106 0.4418 -0.47268 C 0.43998 -0.47477 0.43789 -0.47546 0.43594 -0.47685 C 0.42917 -0.47477 0.4224 -0.47292 0.41563 -0.4706 C 0.41446 -0.47014 0.41315 -0.46967 0.41211 -0.46852 C 0.41029 -0.46667 0.40886 -0.46412 0.40729 -0.46227 C 0.40612 -0.46065 0.40469 -0.45972 0.40378 -0.45787 C 0.39727 -0.4463 0.40339 -0.45139 0.39662 -0.44745 C 0.39584 -0.44444 0.39544 -0.4412 0.39414 -0.43889 C 0.39336 -0.43727 0.39154 -0.43842 0.39063 -0.4368 C 0.38216 -0.42176 0.39154 -0.42893 0.38347 -0.42407 C 0.3763 -0.40486 0.38763 -0.43518 0.37748 -0.40717 C 0.37604 -0.40278 0.37409 -0.39907 0.37279 -0.39444 C 0.37201 -0.39167 0.37136 -0.38866 0.37044 -0.38588 C 0.3694 -0.38356 0.36784 -0.38194 0.3668 -0.37963 C 0.36589 -0.37778 0.36511 -0.37546 0.36446 -0.37338 C 0.36354 -0.37014 0.36237 -0.36111 0.36211 -0.35856 C 0.3625 -0.34005 0.36237 -0.32176 0.36328 -0.30347 C 0.36354 -0.29768 0.36485 -0.29213 0.36563 -0.28657 C 0.36602 -0.2838 0.3655 -0.27963 0.3668 -0.27801 L 0.37044 -0.27384 C 0.37123 -0.26967 0.37123 -0.26481 0.37279 -0.26111 C 0.378 -0.24861 0.37526 -0.25555 0.38112 -0.24005 C 0.3819 -0.23796 0.38216 -0.23472 0.38347 -0.23356 C 0.38503 -0.23217 0.38672 -0.23102 0.38828 -0.2294 C 0.39154 -0.22616 0.39427 -0.22083 0.39779 -0.21875 C 0.41406 -0.20926 0.3974 -0.21967 0.40964 -0.21042 C 0.41289 -0.20787 0.41576 -0.20741 0.41914 -0.20602 C 0.42552 -0.20694 0.43203 -0.20648 0.43828 -0.20833 C 0.43972 -0.20856 0.44076 -0.21088 0.4418 -0.2125 C 0.45104 -0.22616 0.44011 -0.2125 0.44896 -0.22315 C 0.44935 -0.22523 0.44935 -0.22755 0.45013 -0.2294 C 0.45222 -0.23403 0.45729 -0.24213 0.45729 -0.2419 C 0.46068 -0.26018 0.45964 -0.25023 0.45964 -0.27176 L 0.45964 -0.27153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1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908F-B94C-4D8D-A13F-E8A189B7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acing C">
            <a:hlinkClick r:id="" action="ppaction://media"/>
            <a:extLst>
              <a:ext uri="{FF2B5EF4-FFF2-40B4-BE49-F238E27FC236}">
                <a16:creationId xmlns:a16="http://schemas.microsoft.com/office/drawing/2014/main" id="{D0E5FEEC-7048-487C-BFC2-0915E678D2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8615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5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345</Words>
  <Application>Microsoft Office PowerPoint</Application>
  <PresentationFormat>Widescreen</PresentationFormat>
  <Paragraphs>61</Paragraphs>
  <Slides>14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.VnVogue</vt:lpstr>
      <vt:lpstr>Arial</vt:lpstr>
      <vt:lpstr>Arial Black</vt:lpstr>
      <vt:lpstr>Baloo Chettan</vt:lpstr>
      <vt:lpstr>Bellota Text</vt:lpstr>
      <vt:lpstr>Bellota Text Light</vt:lpstr>
      <vt:lpstr>Calibri</vt:lpstr>
      <vt:lpstr>Calibri Light</vt:lpstr>
      <vt:lpstr>Catamaran</vt:lpstr>
      <vt:lpstr>Catamaran ExtraBold</vt:lpstr>
      <vt:lpstr>Century Schoolbook</vt:lpstr>
      <vt:lpstr>1_Office Theme</vt:lpstr>
      <vt:lpstr>Bagot template</vt:lpstr>
      <vt:lpstr>PowerPoint Presentation</vt:lpstr>
      <vt:lpstr>Unit 1: What color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Trang Nguyen</cp:lastModifiedBy>
  <cp:revision>130</cp:revision>
  <dcterms:created xsi:type="dcterms:W3CDTF">2020-06-17T10:58:58Z</dcterms:created>
  <dcterms:modified xsi:type="dcterms:W3CDTF">2020-09-07T04:11:27Z</dcterms:modified>
</cp:coreProperties>
</file>